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10" autoAdjust="0"/>
    <p:restoredTop sz="67529" autoAdjust="0"/>
  </p:normalViewPr>
  <p:slideViewPr>
    <p:cSldViewPr snapToGrid="0">
      <p:cViewPr varScale="1">
        <p:scale>
          <a:sx n="90" d="100"/>
          <a:sy n="90" d="100"/>
        </p:scale>
        <p:origin x="1104"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handoutMaster" Target="handoutMasters/handoutMaster1.xml"/><Relationship Id="rId81" Type="http://schemas.openxmlformats.org/officeDocument/2006/relationships/presProps" Target="presProps.xml"/><Relationship Id="rId82" Type="http://schemas.openxmlformats.org/officeDocument/2006/relationships/viewProps" Target="viewProps.xml"/><Relationship Id="rId83" Type="http://schemas.openxmlformats.org/officeDocument/2006/relationships/theme" Target="theme/theme1.xml"/><Relationship Id="rId84"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notesMaster" Target="notesMasters/notesMaster1.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serverspec.org</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a:t>ServerSpec</a:t>
            </a:r>
            <a:r>
              <a:rPr lang="en-US" dirty="0"/>
              <a:t> can help us assert different characteristics about files on the file system. Like if it is a file, directory, socket or </a:t>
            </a:r>
            <a:r>
              <a:rPr lang="en-US" dirty="0" err="1"/>
              <a:t>symlink</a:t>
            </a:r>
            <a:r>
              <a:rPr lang="en-US" dirty="0"/>
              <a:t>.</a:t>
            </a:r>
          </a:p>
          <a:p>
            <a:endParaRPr lang="en-US" dirty="0"/>
          </a:p>
          <a:p>
            <a:r>
              <a:rPr lang="en-US" dirty="0"/>
              <a:t> The mode, owner, or group. If it is readable, writeable, or executable. Event the data it contains.</a:t>
            </a:r>
          </a:p>
          <a:p>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15954</TotalTime>
  <Words>7616</Words>
  <Application>Microsoft Macintosh PowerPoint</Application>
  <PresentationFormat>Custom</PresentationFormat>
  <Paragraphs>1028</Paragraphs>
  <Slides>73</Slides>
  <Notes>72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73</vt:i4>
      </vt:variant>
    </vt:vector>
  </HeadingPairs>
  <TitlesOfParts>
    <vt:vector size="79"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2077</cp:revision>
  <cp:lastPrinted>2015-02-07T23:49:10Z</cp:lastPrinted>
  <dcterms:created xsi:type="dcterms:W3CDTF">2012-09-13T17:36:07Z</dcterms:created>
  <dcterms:modified xsi:type="dcterms:W3CDTF">2015-12-14T20:29:31Z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